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57" r:id="rId6"/>
    <p:sldId id="265" r:id="rId7"/>
    <p:sldId id="264" r:id="rId8"/>
    <p:sldId id="262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9CD3"/>
    <a:srgbClr val="FF0066"/>
    <a:srgbClr val="DF5BB6"/>
    <a:srgbClr val="F446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media/image5.gif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D31FC-48A8-031D-98B5-B4128FEDA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A35DB-3136-243A-739C-AB2CC4B7FB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55460-655A-160F-1BCC-6A214A940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3F78D-4BFD-C189-8DB0-0DF7036AD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A5150-DFAC-4F7C-2B63-0D70E00BE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17253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EA69B-78C9-1FDF-35CA-FBC1F8105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504F9A-775A-029E-0139-E9012423E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6533A-43B5-FFCC-8F2F-298691AF7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1FA54-D97E-CAA4-EC8A-27BBC4E44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9D062-A35F-1910-9BED-E1B94C401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89627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0AAADA-AC27-8D38-11B6-D7EA64A9E0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562E00-6A73-5E04-00A3-60A38E6B0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D07CA-A7EC-A7C8-4AC9-2D73B0F67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2F2F5-5DD4-D81F-C106-B7B2A82C0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A66FF-CFE3-71BD-11CC-C98D843B1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2650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8D3FF-F73C-CF00-F41D-A3060A58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ADCED-14AE-3868-18C3-E8D898D03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7446D-899F-6283-76A7-011259D04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1C43A-8935-5F0A-CEF9-077CA6C56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AC284-F752-05CB-A363-F86D19596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03625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53615-852A-1BB8-9FE2-F6A9F10EC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B8B09-F6BA-BBF6-BF8D-934A1AB35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42943-D690-593A-439C-0E8FFB5EB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15EC8-1E3F-A1C6-D65F-CD5B4614B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7B5C-FAC6-F4A5-8985-F25C8DF6E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24171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1AB5F-EA7A-DD36-FF65-9844FB98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FEE7C-C578-8862-0F2C-E04060271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956A34-1A96-EDE0-67A5-569DDC70DE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72BD90-CFD5-A6BD-F32A-A567D3795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A7D57-A0E8-CA6A-B54D-E8E024939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FE991-2604-2711-9831-A18541068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88900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F7B0E-847F-051C-2F61-0B2194E81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24CB40-2D15-4C0A-30C2-6C5958F8E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6EC84-80F8-5A18-FC94-D07F20C73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E64290-0A73-3493-4EEC-56666B6BCC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02F0FF-A0D9-F0BE-88D1-4E65F682CF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0BA13C-2A95-5573-CB60-955C1AD56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A858A7-5BFB-2FB7-20F8-A5CC3DB33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2AF873-29EA-7274-ADFD-E3A56FF38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25914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52B38-B444-DFA7-F4E0-CAA7511FA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2A0678-9407-ABAD-3077-DF32188F1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6AFD9-8E0F-30AE-B826-91089159C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5C98C-3F5A-DB66-0EA5-C90F1E100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8223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B321DC-AE6D-275A-0DAA-452DA4BEF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9DE09F-DADB-3B74-CEAF-AA18B1108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22949-12AC-9BC3-83B6-E4822CD0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97678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A2ACF-4442-3378-A6F9-7038E8DD2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01349-011B-F34F-522F-381E64562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6042D-9449-8918-7F78-D1AF75C10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8B466F-C4D9-EFA5-74CD-27CAF63EF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03597-6ABB-E648-AACF-CBF11D771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3A668D-5A78-D68D-5BE3-187D9D703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58856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AAE7B-B3B5-CFDF-1A10-BEA55E3AD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AEA8AB-B3C8-290C-1DA0-F8336A65DF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1E98A-000D-D64C-0976-96FCD2E82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E3DD7-0822-C66C-F6CF-5EE147D6C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21FE2-4483-7561-7A14-3FCABC4BB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11308-8AC2-FFED-5FCD-94290778F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17972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B044C1-6DC8-D396-F775-175EAF43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7B605-A9D0-87E6-1590-BA58E7207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2DCDA-6197-4204-9CE8-1DA2B03EF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D2DCD-933D-445D-A5F8-7F9F89766C6D}" type="datetimeFigureOut">
              <a:rPr lang="en-PH" smtClean="0"/>
              <a:t>18/06/2022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53016-222B-AEDD-AF38-7CC2C80AF7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FF26A-E05A-5594-C2EB-C7080BFE8B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8928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1A5F3E6-8FF7-6A45-6868-4F6A597D8820}"/>
              </a:ext>
            </a:extLst>
          </p:cNvPr>
          <p:cNvSpPr/>
          <p:nvPr/>
        </p:nvSpPr>
        <p:spPr>
          <a:xfrm>
            <a:off x="3672136" y="1176020"/>
            <a:ext cx="4847729" cy="4505960"/>
          </a:xfrm>
          <a:prstGeom prst="ellipse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E7A95C-12AB-A021-4B40-A62CC1BD87D4}"/>
              </a:ext>
            </a:extLst>
          </p:cNvPr>
          <p:cNvSpPr txBox="1"/>
          <p:nvPr/>
        </p:nvSpPr>
        <p:spPr>
          <a:xfrm>
            <a:off x="2543176" y="2240429"/>
            <a:ext cx="71056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Graphik Bold" panose="020B0803030202060203" pitchFamily="34" charset="0"/>
              </a:rPr>
              <a:t>DATA SCIENCE BOOTCAMP</a:t>
            </a:r>
            <a:endParaRPr lang="en-PH" sz="6000" b="1" dirty="0">
              <a:latin typeface="Graphik Bold" panose="020B080303020206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872126-FDAA-561F-078A-289F580EAE47}"/>
              </a:ext>
            </a:extLst>
          </p:cNvPr>
          <p:cNvSpPr txBox="1"/>
          <p:nvPr/>
        </p:nvSpPr>
        <p:spPr>
          <a:xfrm>
            <a:off x="2543176" y="4174004"/>
            <a:ext cx="7105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Graphik Bold" panose="020B0803030202060203" pitchFamily="34" charset="0"/>
              </a:rPr>
              <a:t>(24 week session)</a:t>
            </a:r>
            <a:endParaRPr lang="en-PH" sz="2800" b="1" dirty="0"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A7D0F9-FAF2-03E1-BCAA-8BCBC38BEA4C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9446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55F81FE-4E91-3C23-B1A7-F03C2460F283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E4F1-0410-0688-8D20-EAF8CC2FCEDF}"/>
              </a:ext>
            </a:extLst>
          </p:cNvPr>
          <p:cNvSpPr txBox="1"/>
          <p:nvPr/>
        </p:nvSpPr>
        <p:spPr>
          <a:xfrm>
            <a:off x="942974" y="1749594"/>
            <a:ext cx="1044892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Graphik Bold" panose="020B0803030202060203" pitchFamily="34" charset="0"/>
              </a:rPr>
              <a:t>NAME</a:t>
            </a:r>
          </a:p>
          <a:p>
            <a:r>
              <a:rPr lang="en-US" sz="4000" b="1" dirty="0">
                <a:latin typeface="Graphik Bold" panose="020B0803030202060203" pitchFamily="34" charset="0"/>
              </a:rPr>
              <a:t>COURSE AND YEAR LEVEL/JOB TITLE</a:t>
            </a:r>
          </a:p>
          <a:p>
            <a:r>
              <a:rPr lang="en-US" sz="4000" b="1" dirty="0">
                <a:latin typeface="Graphik Bold" panose="020B0803030202060203" pitchFamily="34" charset="0"/>
              </a:rPr>
              <a:t>WHY ARE YOU HERE?</a:t>
            </a:r>
          </a:p>
          <a:p>
            <a:r>
              <a:rPr lang="en-US" sz="4000" b="1" dirty="0">
                <a:latin typeface="Graphik Bold" panose="020B0803030202060203" pitchFamily="34" charset="0"/>
              </a:rPr>
              <a:t>EXPECTATIONS FOR THIS BOOTCAMP</a:t>
            </a:r>
            <a:endParaRPr lang="en-PH" sz="4000" b="1" dirty="0">
              <a:latin typeface="Graphik Bold" panose="020B08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729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AB7D7552-42EB-4259-AD9E-466FE8E570DF}"/>
              </a:ext>
            </a:extLst>
          </p:cNvPr>
          <p:cNvSpPr/>
          <p:nvPr/>
        </p:nvSpPr>
        <p:spPr>
          <a:xfrm>
            <a:off x="3357880" y="1209040"/>
            <a:ext cx="5476240" cy="5090160"/>
          </a:xfrm>
          <a:prstGeom prst="ellipse">
            <a:avLst/>
          </a:prstGeom>
          <a:solidFill>
            <a:srgbClr val="DF5B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F03DB69-3983-48B6-BDFE-AAB8963F7898}"/>
              </a:ext>
            </a:extLst>
          </p:cNvPr>
          <p:cNvGrpSpPr/>
          <p:nvPr/>
        </p:nvGrpSpPr>
        <p:grpSpPr>
          <a:xfrm>
            <a:off x="4033003" y="674773"/>
            <a:ext cx="4125995" cy="2252546"/>
            <a:chOff x="3726165" y="674773"/>
            <a:chExt cx="4125995" cy="2252546"/>
          </a:xfrm>
        </p:grpSpPr>
        <p:pic>
          <p:nvPicPr>
            <p:cNvPr id="5" name="Picture 6" descr="May be an image of 1 person, standing and outdoors">
              <a:extLst>
                <a:ext uri="{FF2B5EF4-FFF2-40B4-BE49-F238E27FC236}">
                  <a16:creationId xmlns:a16="http://schemas.microsoft.com/office/drawing/2014/main" id="{3B837E9F-5DFC-4835-ACEF-3D1ECC307E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8" t="9755" r="-248" b="31545"/>
            <a:stretch/>
          </p:blipFill>
          <p:spPr bwMode="auto">
            <a:xfrm>
              <a:off x="5473268" y="674773"/>
              <a:ext cx="2378892" cy="2252546"/>
            </a:xfrm>
            <a:prstGeom prst="ellipse">
              <a:avLst/>
            </a:prstGeom>
            <a:ln w="63500" cap="rnd"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977BD04-87E0-4C3B-AF80-A4B9564ABC10}"/>
                </a:ext>
              </a:extLst>
            </p:cNvPr>
            <p:cNvSpPr txBox="1"/>
            <p:nvPr/>
          </p:nvSpPr>
          <p:spPr>
            <a:xfrm>
              <a:off x="3726165" y="745343"/>
              <a:ext cx="339822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bg2">
                      <a:lumMod val="25000"/>
                    </a:schemeClr>
                  </a:solidFill>
                  <a:latin typeface="Graphik Black" panose="020B0A03030202060203" pitchFamily="34" charset="0"/>
                  <a:ea typeface="Segoe UI Black" panose="020B0A02040204020203" pitchFamily="34" charset="0"/>
                </a:rPr>
                <a:t>Hello!!</a:t>
              </a:r>
            </a:p>
            <a:p>
              <a:r>
                <a:rPr lang="en-US" sz="3600" b="1" dirty="0">
                  <a:ln w="19050">
                    <a:solidFill>
                      <a:srgbClr val="FF0066"/>
                    </a:solidFill>
                  </a:ln>
                  <a:solidFill>
                    <a:schemeClr val="bg1"/>
                  </a:solidFill>
                  <a:latin typeface="Graphik Black" panose="020B0A03030202060203" pitchFamily="34" charset="0"/>
                  <a:ea typeface="Segoe UI Black" panose="020B0A02040204020203" pitchFamily="34" charset="0"/>
                </a:rPr>
                <a:t>I’m AJ </a:t>
              </a:r>
              <a:endParaRPr lang="en-PH" sz="3600" b="1" dirty="0">
                <a:ln w="19050">
                  <a:solidFill>
                    <a:srgbClr val="FF0066"/>
                  </a:solidFill>
                </a:ln>
                <a:solidFill>
                  <a:schemeClr val="bg1"/>
                </a:solidFill>
                <a:latin typeface="Graphik Black" panose="020B0A03030202060203" pitchFamily="34" charset="0"/>
                <a:ea typeface="Segoe UI Black" panose="020B0A02040204020203" pitchFamily="34" charset="0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E4E4D2D-3B7A-4DC2-8CE3-16AC6F8998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85902" y="2102128"/>
              <a:ext cx="652489" cy="630589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CC7C921-402B-4760-9CF7-C504DCAACE69}"/>
              </a:ext>
            </a:extLst>
          </p:cNvPr>
          <p:cNvSpPr txBox="1"/>
          <p:nvPr/>
        </p:nvSpPr>
        <p:spPr>
          <a:xfrm>
            <a:off x="2212364" y="3308143"/>
            <a:ext cx="7767272" cy="2232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Co-founder of Exceed Philippines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Still a certified teacher by heart!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I like taking pictures and video editing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>
                    <a:lumMod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Watching Anime, Kdrama and American Series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EE823E1-1230-497D-B200-7508F6051FD5}"/>
              </a:ext>
            </a:extLst>
          </p:cNvPr>
          <p:cNvCxnSpPr>
            <a:cxnSpLocks/>
          </p:cNvCxnSpPr>
          <p:nvPr/>
        </p:nvCxnSpPr>
        <p:spPr>
          <a:xfrm>
            <a:off x="2357120" y="3698240"/>
            <a:ext cx="0" cy="200152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0A8BE75-211D-4386-A34C-8C44C76DEBF8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7A288D0-AFB9-4B8E-B04C-79D26D79EAF3}"/>
              </a:ext>
            </a:extLst>
          </p:cNvPr>
          <p:cNvSpPr/>
          <p:nvPr/>
        </p:nvSpPr>
        <p:spPr>
          <a:xfrm>
            <a:off x="2252035" y="3533394"/>
            <a:ext cx="205740" cy="2165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8645E4-681C-4748-BC1E-87873048E2C5}"/>
              </a:ext>
            </a:extLst>
          </p:cNvPr>
          <p:cNvSpPr/>
          <p:nvPr/>
        </p:nvSpPr>
        <p:spPr>
          <a:xfrm>
            <a:off x="2252035" y="4092194"/>
            <a:ext cx="205740" cy="2165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63537CE-D1C5-454F-9C70-BAC000A63100}"/>
              </a:ext>
            </a:extLst>
          </p:cNvPr>
          <p:cNvSpPr/>
          <p:nvPr/>
        </p:nvSpPr>
        <p:spPr>
          <a:xfrm>
            <a:off x="2252035" y="4630674"/>
            <a:ext cx="205740" cy="2165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DC54D72-4AE6-4E16-879C-39B9350AF525}"/>
              </a:ext>
            </a:extLst>
          </p:cNvPr>
          <p:cNvSpPr/>
          <p:nvPr/>
        </p:nvSpPr>
        <p:spPr>
          <a:xfrm>
            <a:off x="2252035" y="5189474"/>
            <a:ext cx="205740" cy="2165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506156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F17964-C5B8-4C6C-A913-EBBEBC0D8AA3}"/>
              </a:ext>
            </a:extLst>
          </p:cNvPr>
          <p:cNvSpPr/>
          <p:nvPr/>
        </p:nvSpPr>
        <p:spPr>
          <a:xfrm>
            <a:off x="0" y="1"/>
            <a:ext cx="12192000" cy="1849120"/>
          </a:xfrm>
          <a:prstGeom prst="rect">
            <a:avLst/>
          </a:prstGeom>
          <a:solidFill>
            <a:srgbClr val="DF5B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9ADC34-B653-4A49-A44F-1461F0434C69}"/>
              </a:ext>
            </a:extLst>
          </p:cNvPr>
          <p:cNvSpPr txBox="1"/>
          <p:nvPr/>
        </p:nvSpPr>
        <p:spPr>
          <a:xfrm>
            <a:off x="2493336" y="1936543"/>
            <a:ext cx="8641080" cy="3894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Cum Laude | STI </a:t>
            </a:r>
            <a:r>
              <a:rPr lang="en-US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OrCa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Graphik Black" panose="020B0A03030202060203" pitchFamily="34" charset="0"/>
              <a:ea typeface="Segoe UI Black" panose="020B0A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Java Developer 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Associate Professor | STI Orca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Data Scientist | Accenture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Sr. Data Scientist | Globe Telecom (</a:t>
            </a:r>
            <a:r>
              <a:rPr lang="en-US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Yondu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, Inc)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Chief Data Scientist | Betterteem Technologies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Data Scientist | Boom AI</a:t>
            </a:r>
            <a:endParaRPr lang="en-PH" sz="2400" b="1" dirty="0">
              <a:solidFill>
                <a:schemeClr val="tx1">
                  <a:lumMod val="75000"/>
                  <a:lumOff val="25000"/>
                </a:schemeClr>
              </a:solidFill>
              <a:latin typeface="Graphik Black" panose="020B0A03030202060203" pitchFamily="34" charset="0"/>
              <a:ea typeface="Segoe UI Black" panose="020B0A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5B56ED-2FE3-4960-A3C7-DB81E937A751}"/>
              </a:ext>
            </a:extLst>
          </p:cNvPr>
          <p:cNvSpPr txBox="1"/>
          <p:nvPr/>
        </p:nvSpPr>
        <p:spPr>
          <a:xfrm>
            <a:off x="1933208" y="551392"/>
            <a:ext cx="8386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 w="19050">
                  <a:solidFill>
                    <a:srgbClr val="FF0066"/>
                  </a:solidFill>
                </a:ln>
                <a:solidFill>
                  <a:schemeClr val="bg1"/>
                </a:solidFill>
                <a:latin typeface="Graphik Bold" panose="020B0803030202060203" pitchFamily="34" charset="0"/>
              </a:rPr>
              <a:t>ABOUT ME</a:t>
            </a:r>
            <a:endParaRPr lang="en-PH" sz="4800" dirty="0">
              <a:ln w="19050">
                <a:solidFill>
                  <a:srgbClr val="FF0066"/>
                </a:solidFill>
              </a:ln>
              <a:solidFill>
                <a:schemeClr val="bg1"/>
              </a:solidFill>
              <a:latin typeface="Graphik Bold" panose="020B08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32845D-4F44-46DC-8F01-DC6CF70976C3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26C7C97-9B5D-4D57-8802-2EF9C24B889E}"/>
              </a:ext>
            </a:extLst>
          </p:cNvPr>
          <p:cNvCxnSpPr>
            <a:cxnSpLocks/>
          </p:cNvCxnSpPr>
          <p:nvPr/>
        </p:nvCxnSpPr>
        <p:spPr>
          <a:xfrm>
            <a:off x="2230445" y="2125980"/>
            <a:ext cx="0" cy="36804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3954EDE0-8E7C-49A2-AA9F-CF4643125C06}"/>
              </a:ext>
            </a:extLst>
          </p:cNvPr>
          <p:cNvSpPr/>
          <p:nvPr/>
        </p:nvSpPr>
        <p:spPr>
          <a:xfrm>
            <a:off x="2127575" y="2125980"/>
            <a:ext cx="205740" cy="2165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73309B5-0CAA-44A1-93FB-18B239F9D461}"/>
              </a:ext>
            </a:extLst>
          </p:cNvPr>
          <p:cNvSpPr/>
          <p:nvPr/>
        </p:nvSpPr>
        <p:spPr>
          <a:xfrm>
            <a:off x="2119955" y="2710434"/>
            <a:ext cx="205740" cy="2165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1A23B49-FAE6-4DEF-8DA7-FBC7E20F5394}"/>
              </a:ext>
            </a:extLst>
          </p:cNvPr>
          <p:cNvSpPr/>
          <p:nvPr/>
        </p:nvSpPr>
        <p:spPr>
          <a:xfrm>
            <a:off x="2126051" y="3265170"/>
            <a:ext cx="205740" cy="2165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C2D4AD-C925-43A3-9541-F5CDA0D05491}"/>
              </a:ext>
            </a:extLst>
          </p:cNvPr>
          <p:cNvSpPr/>
          <p:nvPr/>
        </p:nvSpPr>
        <p:spPr>
          <a:xfrm>
            <a:off x="2132147" y="3801618"/>
            <a:ext cx="205740" cy="2165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64B171-947D-4ABD-8A2E-848DB71AEBC3}"/>
              </a:ext>
            </a:extLst>
          </p:cNvPr>
          <p:cNvSpPr/>
          <p:nvPr/>
        </p:nvSpPr>
        <p:spPr>
          <a:xfrm>
            <a:off x="2129099" y="4356354"/>
            <a:ext cx="205740" cy="2165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B82CBCD-EC50-41BC-BE92-87AC2D06E548}"/>
              </a:ext>
            </a:extLst>
          </p:cNvPr>
          <p:cNvSpPr/>
          <p:nvPr/>
        </p:nvSpPr>
        <p:spPr>
          <a:xfrm>
            <a:off x="2126051" y="4892802"/>
            <a:ext cx="205740" cy="2165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01D60ED-ECD8-46A3-863C-4D547AE71E34}"/>
              </a:ext>
            </a:extLst>
          </p:cNvPr>
          <p:cNvSpPr/>
          <p:nvPr/>
        </p:nvSpPr>
        <p:spPr>
          <a:xfrm>
            <a:off x="2113859" y="5420106"/>
            <a:ext cx="205740" cy="21656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4C1393-85DE-42D5-B903-C984E4BA7BC9}"/>
              </a:ext>
            </a:extLst>
          </p:cNvPr>
          <p:cNvSpPr txBox="1"/>
          <p:nvPr/>
        </p:nvSpPr>
        <p:spPr>
          <a:xfrm>
            <a:off x="944526" y="1897557"/>
            <a:ext cx="8641080" cy="570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2015</a:t>
            </a:r>
            <a:endParaRPr lang="en-PH" sz="2400" b="1" dirty="0">
              <a:solidFill>
                <a:schemeClr val="tx1">
                  <a:lumMod val="75000"/>
                  <a:lumOff val="25000"/>
                </a:schemeClr>
              </a:solidFill>
              <a:latin typeface="Graphik Black" panose="020B0A03030202060203" pitchFamily="34" charset="0"/>
              <a:ea typeface="Segoe UI Black" panose="020B0A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F5F7E8-6779-4F0B-AA5E-DDF68F4A2C23}"/>
              </a:ext>
            </a:extLst>
          </p:cNvPr>
          <p:cNvSpPr txBox="1"/>
          <p:nvPr/>
        </p:nvSpPr>
        <p:spPr>
          <a:xfrm>
            <a:off x="926805" y="3017519"/>
            <a:ext cx="8641080" cy="570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2018</a:t>
            </a:r>
            <a:endParaRPr lang="en-PH" sz="2400" b="1" dirty="0">
              <a:solidFill>
                <a:schemeClr val="tx1">
                  <a:lumMod val="75000"/>
                  <a:lumOff val="25000"/>
                </a:schemeClr>
              </a:solidFill>
              <a:latin typeface="Graphik Black" panose="020B0A03030202060203" pitchFamily="34" charset="0"/>
              <a:ea typeface="Segoe UI Black" panose="020B0A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A09A8B-8AA2-4EAD-94B7-4C25F8649464}"/>
              </a:ext>
            </a:extLst>
          </p:cNvPr>
          <p:cNvSpPr txBox="1"/>
          <p:nvPr/>
        </p:nvSpPr>
        <p:spPr>
          <a:xfrm>
            <a:off x="962247" y="4105584"/>
            <a:ext cx="8641080" cy="570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2021</a:t>
            </a:r>
            <a:endParaRPr lang="en-PH" sz="2400" b="1" dirty="0">
              <a:solidFill>
                <a:schemeClr val="tx1">
                  <a:lumMod val="75000"/>
                  <a:lumOff val="25000"/>
                </a:schemeClr>
              </a:solidFill>
              <a:latin typeface="Graphik Black" panose="020B0A03030202060203" pitchFamily="34" charset="0"/>
              <a:ea typeface="Segoe UI Black" panose="020B0A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049892-9D98-47D9-B987-9B1AB95B4B4A}"/>
              </a:ext>
            </a:extLst>
          </p:cNvPr>
          <p:cNvSpPr txBox="1"/>
          <p:nvPr/>
        </p:nvSpPr>
        <p:spPr>
          <a:xfrm>
            <a:off x="944527" y="4619491"/>
            <a:ext cx="8641080" cy="570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2022</a:t>
            </a:r>
            <a:endParaRPr lang="en-PH" sz="2400" b="1" dirty="0">
              <a:solidFill>
                <a:schemeClr val="tx1">
                  <a:lumMod val="75000"/>
                  <a:lumOff val="25000"/>
                </a:schemeClr>
              </a:solidFill>
              <a:latin typeface="Graphik Black" panose="020B0A0303020206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433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y be an image of one or more people and text that says 'ANGAT BUHAY SA LIBRENG BOOTCAMP!! CALLING THE ATTENTION OF ASPIRING DATA SCIENTIST!'">
            <a:extLst>
              <a:ext uri="{FF2B5EF4-FFF2-40B4-BE49-F238E27FC236}">
                <a16:creationId xmlns:a16="http://schemas.microsoft.com/office/drawing/2014/main" id="{7B777C82-7368-A1CE-DAD0-111D2CD1F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26" y="209551"/>
            <a:ext cx="57721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3EF47E-5921-3EC2-2B07-E14080F83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875" y="6072187"/>
            <a:ext cx="4400550" cy="4476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6521BD-8C13-9399-B231-B3B98B079C9B}"/>
              </a:ext>
            </a:extLst>
          </p:cNvPr>
          <p:cNvSpPr txBox="1"/>
          <p:nvPr/>
        </p:nvSpPr>
        <p:spPr>
          <a:xfrm>
            <a:off x="7600949" y="2921169"/>
            <a:ext cx="3438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30K-1M</a:t>
            </a:r>
            <a:endParaRPr lang="en-PH" sz="6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A9ECDA-2609-8EFF-D17C-4D8B117FB676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086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6DD815-EB62-727B-296F-9A079117931F}"/>
              </a:ext>
            </a:extLst>
          </p:cNvPr>
          <p:cNvSpPr txBox="1"/>
          <p:nvPr/>
        </p:nvSpPr>
        <p:spPr>
          <a:xfrm>
            <a:off x="1619251" y="2921169"/>
            <a:ext cx="94202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Graphik Bold" panose="020B0803030202060203" pitchFamily="34" charset="0"/>
              </a:rPr>
              <a:t>WHY CONDUCT IT FOR FREE?</a:t>
            </a:r>
            <a:endParaRPr lang="en-PH" sz="4800" b="1" dirty="0">
              <a:latin typeface="Graphik Bold" panose="020B080303020206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6B3177-4C0A-D563-F657-8583DA76E76F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322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DBAEE1-B788-86D4-0137-F35D61C2C2E0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pic>
        <p:nvPicPr>
          <p:cNvPr id="5" name="Picture 2" descr="Bystander - Newsfeed | Motion design animation, Motion graphics  inspiration, Animation design">
            <a:extLst>
              <a:ext uri="{FF2B5EF4-FFF2-40B4-BE49-F238E27FC236}">
                <a16:creationId xmlns:a16="http://schemas.microsoft.com/office/drawing/2014/main" id="{DDAB78A5-AAA3-37E7-3999-606F508C5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639" y="2010005"/>
            <a:ext cx="3718932" cy="2789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Student - Free social icons">
            <a:extLst>
              <a:ext uri="{FF2B5EF4-FFF2-40B4-BE49-F238E27FC236}">
                <a16:creationId xmlns:a16="http://schemas.microsoft.com/office/drawing/2014/main" id="{862E2385-69A3-7F31-0BD6-50010FEDA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736" y="544552"/>
            <a:ext cx="1027770" cy="1027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ED005F-BE5C-1908-29B5-65BA1D8EE230}"/>
              </a:ext>
            </a:extLst>
          </p:cNvPr>
          <p:cNvSpPr txBox="1"/>
          <p:nvPr/>
        </p:nvSpPr>
        <p:spPr>
          <a:xfrm>
            <a:off x="4337824" y="500012"/>
            <a:ext cx="9598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  <a:latin typeface="Graphik Bold" panose="020B0803030202060203" pitchFamily="34" charset="0"/>
              </a:rPr>
              <a:t>I will vote for Myla!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7BC6EB-872E-14F2-C367-57BE1FB11B56}"/>
              </a:ext>
            </a:extLst>
          </p:cNvPr>
          <p:cNvSpPr txBox="1"/>
          <p:nvPr/>
        </p:nvSpPr>
        <p:spPr>
          <a:xfrm>
            <a:off x="4300653" y="1109612"/>
            <a:ext cx="3036849" cy="406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Graphik Bold" panose="020B0803030202060203" pitchFamily="34" charset="0"/>
              </a:rPr>
              <a:t>-A College Student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D2D4CB-B2B4-D5D1-BF99-3460E9335FB6}"/>
              </a:ext>
            </a:extLst>
          </p:cNvPr>
          <p:cNvSpPr txBox="1"/>
          <p:nvPr/>
        </p:nvSpPr>
        <p:spPr>
          <a:xfrm>
            <a:off x="7363523" y="1942237"/>
            <a:ext cx="3036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chemeClr val="bg2">
                    <a:lumMod val="25000"/>
                  </a:schemeClr>
                </a:solidFill>
                <a:latin typeface="Graphik Bold" panose="020B0803030202060203" pitchFamily="34" charset="0"/>
              </a:rPr>
              <a:t>INFORMATION ATTACK!!!</a:t>
            </a:r>
          </a:p>
        </p:txBody>
      </p:sp>
      <p:pic>
        <p:nvPicPr>
          <p:cNvPr id="10" name="Picture 4" descr="Student - Free social icons">
            <a:extLst>
              <a:ext uri="{FF2B5EF4-FFF2-40B4-BE49-F238E27FC236}">
                <a16:creationId xmlns:a16="http://schemas.microsoft.com/office/drawing/2014/main" id="{B845B852-7C0F-BF07-0009-5B6414017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8263" y="5257801"/>
            <a:ext cx="1027770" cy="1027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7FCCA7-8210-6301-D5EF-A045A044E09A}"/>
              </a:ext>
            </a:extLst>
          </p:cNvPr>
          <p:cNvSpPr txBox="1"/>
          <p:nvPr/>
        </p:nvSpPr>
        <p:spPr>
          <a:xfrm>
            <a:off x="4278351" y="5213261"/>
            <a:ext cx="9598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C00000"/>
                </a:solidFill>
                <a:latin typeface="Graphik Bold" panose="020B0803030202060203" pitchFamily="34" charset="0"/>
              </a:rPr>
              <a:t>I will now vote for </a:t>
            </a:r>
            <a:r>
              <a:rPr lang="en-US" sz="3600" dirty="0" err="1">
                <a:solidFill>
                  <a:srgbClr val="C00000"/>
                </a:solidFill>
                <a:latin typeface="Graphik Bold" panose="020B0803030202060203" pitchFamily="34" charset="0"/>
              </a:rPr>
              <a:t>Rhalp</a:t>
            </a:r>
            <a:r>
              <a:rPr lang="en-US" sz="3600" dirty="0">
                <a:solidFill>
                  <a:srgbClr val="C00000"/>
                </a:solidFill>
                <a:latin typeface="Graphik Bold" panose="020B0803030202060203" pitchFamily="34" charset="0"/>
              </a:rPr>
              <a:t>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F67BE3-3794-6A15-274F-7E053ED93254}"/>
              </a:ext>
            </a:extLst>
          </p:cNvPr>
          <p:cNvSpPr txBox="1"/>
          <p:nvPr/>
        </p:nvSpPr>
        <p:spPr>
          <a:xfrm>
            <a:off x="4241180" y="5822861"/>
            <a:ext cx="3036849" cy="406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Graphik Bold" panose="020B0803030202060203" pitchFamily="34" charset="0"/>
              </a:rPr>
              <a:t>-A College Student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BA79E3-D45C-8887-828F-6AE3C10BF590}"/>
              </a:ext>
            </a:extLst>
          </p:cNvPr>
          <p:cNvSpPr txBox="1"/>
          <p:nvPr/>
        </p:nvSpPr>
        <p:spPr>
          <a:xfrm>
            <a:off x="7593980" y="3923438"/>
            <a:ext cx="11039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Graphik Bold" panose="020B0803030202060203" pitchFamily="34" charset="0"/>
              </a:rPr>
              <a:t>BAD</a:t>
            </a:r>
          </a:p>
          <a:p>
            <a:pPr algn="ctr"/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Graphik Bold" panose="020B0803030202060203" pitchFamily="34" charset="0"/>
              </a:rPr>
              <a:t>POSTS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77D10B-14BA-2DBA-366B-9AA107ADF28B}"/>
              </a:ext>
            </a:extLst>
          </p:cNvPr>
          <p:cNvSpPr txBox="1"/>
          <p:nvPr/>
        </p:nvSpPr>
        <p:spPr>
          <a:xfrm>
            <a:off x="8939560" y="3930872"/>
            <a:ext cx="11039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Graphik Bold" panose="020B0803030202060203" pitchFamily="34" charset="0"/>
              </a:rPr>
              <a:t>GOOD</a:t>
            </a:r>
          </a:p>
          <a:p>
            <a:pPr algn="ctr"/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Graphik Bold" panose="020B0803030202060203" pitchFamily="34" charset="0"/>
              </a:rPr>
              <a:t>POSTS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DB06F44-294C-D097-ADF1-8FA8D594A41F}"/>
              </a:ext>
            </a:extLst>
          </p:cNvPr>
          <p:cNvSpPr/>
          <p:nvPr/>
        </p:nvSpPr>
        <p:spPr>
          <a:xfrm>
            <a:off x="3267306" y="1706137"/>
            <a:ext cx="3724507" cy="3311912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18CA7F-F107-8CBA-FB49-0ECAECB3ABE0}"/>
              </a:ext>
            </a:extLst>
          </p:cNvPr>
          <p:cNvSpPr txBox="1"/>
          <p:nvPr/>
        </p:nvSpPr>
        <p:spPr>
          <a:xfrm>
            <a:off x="1141141" y="2655916"/>
            <a:ext cx="591758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Graphik Bold" panose="020B0803030202060203" pitchFamily="34" charset="0"/>
              </a:rPr>
              <a:t>MACHINE</a:t>
            </a:r>
          </a:p>
          <a:p>
            <a:r>
              <a:rPr lang="en-US" sz="2800" dirty="0">
                <a:solidFill>
                  <a:srgbClr val="C00000"/>
                </a:solidFill>
                <a:latin typeface="Graphik Bold" panose="020B0803030202060203" pitchFamily="34" charset="0"/>
              </a:rPr>
              <a:t>LEARNING</a:t>
            </a:r>
          </a:p>
          <a:p>
            <a:r>
              <a:rPr lang="en-US" sz="2800" dirty="0">
                <a:solidFill>
                  <a:srgbClr val="C00000"/>
                </a:solidFill>
                <a:latin typeface="Graphik Bold" panose="020B0803030202060203" pitchFamily="34" charset="0"/>
              </a:rPr>
              <a:t>RESULTS</a:t>
            </a:r>
          </a:p>
        </p:txBody>
      </p:sp>
      <p:pic>
        <p:nvPicPr>
          <p:cNvPr id="17" name="Picture 4" descr="Boy in Spectacle Glasses Pic in Round Web Button Stock Vector -  Illustration of background, icon: 100456069">
            <a:extLst>
              <a:ext uri="{FF2B5EF4-FFF2-40B4-BE49-F238E27FC236}">
                <a16:creationId xmlns:a16="http://schemas.microsoft.com/office/drawing/2014/main" id="{27B30DB4-7161-0782-83DD-2F0B153384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624" y="2587083"/>
            <a:ext cx="1380893" cy="1380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Girl - Free people icons">
            <a:extLst>
              <a:ext uri="{FF2B5EF4-FFF2-40B4-BE49-F238E27FC236}">
                <a16:creationId xmlns:a16="http://schemas.microsoft.com/office/drawing/2014/main" id="{1B08B1E4-7D9E-FA6C-5C3E-440CC6CAA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7435" y="2685586"/>
            <a:ext cx="1128131" cy="1128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33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  <p:bldP spid="13" grpId="0"/>
      <p:bldP spid="14" grpId="0"/>
      <p:bldP spid="15" grpId="0" animBg="1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upyter-notebook best free data science tools">
            <a:extLst>
              <a:ext uri="{FF2B5EF4-FFF2-40B4-BE49-F238E27FC236}">
                <a16:creationId xmlns:a16="http://schemas.microsoft.com/office/drawing/2014/main" id="{B60EBEA1-8CD9-BE98-8F37-1AB0F20CB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523543"/>
            <a:ext cx="7467600" cy="406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2AED69-0950-FF66-1F59-32A04758B041}"/>
              </a:ext>
            </a:extLst>
          </p:cNvPr>
          <p:cNvSpPr txBox="1"/>
          <p:nvPr/>
        </p:nvSpPr>
        <p:spPr>
          <a:xfrm>
            <a:off x="1775460" y="4917204"/>
            <a:ext cx="8641080" cy="570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JUPYTER: JUlia, PYthon, and R</a:t>
            </a:r>
            <a:endParaRPr lang="en-PH" sz="2400" b="1" dirty="0">
              <a:solidFill>
                <a:schemeClr val="tx1">
                  <a:lumMod val="75000"/>
                  <a:lumOff val="25000"/>
                </a:schemeClr>
              </a:solidFill>
              <a:latin typeface="Graphik Black" panose="020B0A03030202060203" pitchFamily="34" charset="0"/>
              <a:ea typeface="Segoe UI Black" panose="020B0A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55D1D4-16F6-87B5-5992-34E631EE5CC8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686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755D1D4-16F6-87B5-5992-34E631EE5CC8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044300-EBFA-9CEB-AF21-CEC959500A80}"/>
              </a:ext>
            </a:extLst>
          </p:cNvPr>
          <p:cNvSpPr txBox="1"/>
          <p:nvPr/>
        </p:nvSpPr>
        <p:spPr>
          <a:xfrm>
            <a:off x="1619251" y="2921169"/>
            <a:ext cx="94202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Graphik Bold" panose="020B0803030202060203" pitchFamily="34" charset="0"/>
              </a:rPr>
              <a:t>QUESTIONS?</a:t>
            </a:r>
            <a:endParaRPr lang="en-PH" sz="4800" b="1" dirty="0">
              <a:latin typeface="Graphik Bold" panose="020B08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34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228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Graphik Black</vt:lpstr>
      <vt:lpstr>Graphik Bold</vt:lpstr>
      <vt:lpstr>Graphik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Aries Jayvee Ganzon</dc:creator>
  <cp:lastModifiedBy>Aries Jayvee Ganzon</cp:lastModifiedBy>
  <cp:revision>3</cp:revision>
  <dcterms:created xsi:type="dcterms:W3CDTF">2022-06-18T02:01:59Z</dcterms:created>
  <dcterms:modified xsi:type="dcterms:W3CDTF">2022-06-18T04:37:41Z</dcterms:modified>
</cp:coreProperties>
</file>

<file path=docProps/thumbnail.jpeg>
</file>